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E7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538736" cy="6178698"/>
          </a:xfrm>
        </p:spPr>
        <p:txBody>
          <a:bodyPr>
            <a:noAutofit/>
          </a:bodyPr>
          <a:lstStyle/>
          <a:p>
            <a:r>
              <a:rPr lang="ru-RU" sz="3000" b="1" dirty="0"/>
              <a:t>Возрастная группа 6-10 лет</a:t>
            </a:r>
            <a:r>
              <a:rPr lang="ru-RU" sz="3000" dirty="0"/>
              <a:t/>
            </a:r>
            <a:br>
              <a:rPr lang="ru-RU" sz="3000" dirty="0"/>
            </a:br>
            <a:r>
              <a:rPr lang="ru-RU" sz="3000" b="1" dirty="0" smtClean="0"/>
              <a:t>1 </a:t>
            </a:r>
            <a:r>
              <a:rPr lang="ru-RU" sz="3000" b="1" dirty="0"/>
              <a:t>место </a:t>
            </a:r>
            <a:r>
              <a:rPr lang="ru-RU" sz="3000" dirty="0"/>
              <a:t>- Островская Елена, </a:t>
            </a:r>
            <a:r>
              <a:rPr lang="ru-RU" sz="3000" dirty="0" smtClean="0"/>
              <a:t/>
            </a:r>
            <a:br>
              <a:rPr lang="ru-RU" sz="3000" dirty="0" smtClean="0"/>
            </a:br>
            <a:r>
              <a:rPr lang="ru-RU" sz="3000" dirty="0" smtClean="0"/>
              <a:t>6 </a:t>
            </a:r>
            <a:r>
              <a:rPr lang="ru-RU" sz="3000" dirty="0"/>
              <a:t>лет, </a:t>
            </a:r>
            <a:r>
              <a:rPr lang="ru-RU" sz="3000" dirty="0" smtClean="0"/>
              <a:t/>
            </a:r>
            <a:br>
              <a:rPr lang="ru-RU" sz="3000" dirty="0" smtClean="0"/>
            </a:br>
            <a:r>
              <a:rPr lang="ru-RU" sz="3000" dirty="0" smtClean="0"/>
              <a:t>”</a:t>
            </a:r>
            <a:r>
              <a:rPr lang="ru-RU" sz="3000" dirty="0"/>
              <a:t>Коралловый риф</a:t>
            </a:r>
            <a:r>
              <a:rPr lang="ru-RU" sz="3000" dirty="0" smtClean="0"/>
              <a:t>“</a:t>
            </a:r>
            <a:r>
              <a:rPr lang="ru-RU" sz="3000" dirty="0"/>
              <a:t/>
            </a:r>
            <a:br>
              <a:rPr lang="ru-RU" sz="3000" dirty="0"/>
            </a:br>
            <a:r>
              <a:rPr lang="ru-RU" sz="3000" dirty="0"/>
              <a:t>ГУО ”Детская художественная школа имени </a:t>
            </a:r>
            <a:r>
              <a:rPr lang="ru-RU" sz="3000" dirty="0" err="1"/>
              <a:t>И.Ф.Хруцкого</a:t>
            </a:r>
            <a:r>
              <a:rPr lang="ru-RU" sz="3000" dirty="0"/>
              <a:t> </a:t>
            </a:r>
            <a:r>
              <a:rPr lang="ru-RU" sz="3000" dirty="0" err="1"/>
              <a:t>г.Новополоцка</a:t>
            </a:r>
            <a:r>
              <a:rPr lang="ru-RU" sz="3000" dirty="0"/>
              <a:t>“</a:t>
            </a:r>
          </a:p>
        </p:txBody>
      </p:sp>
      <p:pic>
        <p:nvPicPr>
          <p:cNvPr id="1026" name="Picture 2" descr="D:\РАБОЧИЕ ДОКУМЕНТЫ\INSTAGRAM\2025\20.02_КОНКУРС РИСУНКА\IMG20250220115913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93" b="20629"/>
          <a:stretch/>
        </p:blipFill>
        <p:spPr bwMode="auto">
          <a:xfrm>
            <a:off x="4355976" y="21839"/>
            <a:ext cx="4788024" cy="6809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0684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r>
              <a:rPr lang="ru-RU" sz="2000" b="1" dirty="0"/>
              <a:t>Возрастная группа 6-10 лет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b="1" dirty="0" smtClean="0"/>
              <a:t>2 </a:t>
            </a:r>
            <a:r>
              <a:rPr lang="ru-RU" sz="2000" b="1" dirty="0"/>
              <a:t>место </a:t>
            </a:r>
            <a:r>
              <a:rPr lang="ru-RU" sz="2000" dirty="0"/>
              <a:t>- </a:t>
            </a:r>
            <a:r>
              <a:rPr lang="ru-RU" sz="2000" dirty="0" err="1"/>
              <a:t>Пищулёнок</a:t>
            </a:r>
            <a:r>
              <a:rPr lang="ru-RU" sz="2000" dirty="0"/>
              <a:t> Павел, </a:t>
            </a:r>
            <a:r>
              <a:rPr lang="ru-RU" sz="2000" dirty="0" smtClean="0"/>
              <a:t>8 </a:t>
            </a:r>
            <a:r>
              <a:rPr lang="ru-RU" sz="2000" dirty="0"/>
              <a:t>лет, ”Весёлый дворник“</a:t>
            </a:r>
            <a:br>
              <a:rPr lang="ru-RU" sz="2000" dirty="0"/>
            </a:br>
            <a:r>
              <a:rPr lang="ru-RU" sz="2000" dirty="0"/>
              <a:t>ГУО ”Детская художественная школа имени </a:t>
            </a:r>
            <a:r>
              <a:rPr lang="ru-RU" sz="2000" dirty="0" err="1"/>
              <a:t>И.Ф.Хруцкого</a:t>
            </a:r>
            <a:r>
              <a:rPr lang="ru-RU" sz="2000" dirty="0"/>
              <a:t> </a:t>
            </a:r>
            <a:r>
              <a:rPr lang="ru-RU" sz="2000" dirty="0" err="1"/>
              <a:t>г.Новополоцка</a:t>
            </a:r>
            <a:r>
              <a:rPr lang="ru-RU" sz="2000" dirty="0"/>
              <a:t>“</a:t>
            </a:r>
          </a:p>
        </p:txBody>
      </p:sp>
      <p:pic>
        <p:nvPicPr>
          <p:cNvPr id="2050" name="Picture 2" descr="D:\РАБОЧИЕ ДОКУМЕНТЫ\INSTAGRAM\2025\20.02_КОНКУРС РИСУНКА\IMG20250220115929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24" r="14948"/>
          <a:stretch/>
        </p:blipFill>
        <p:spPr bwMode="auto">
          <a:xfrm>
            <a:off x="539552" y="1131171"/>
            <a:ext cx="8030604" cy="5713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6243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r>
              <a:rPr lang="ru-RU" sz="2000" b="1" dirty="0"/>
              <a:t>Возрастная группа 6-10 лет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b="1" dirty="0" smtClean="0"/>
              <a:t>2 </a:t>
            </a:r>
            <a:r>
              <a:rPr lang="ru-RU" sz="2000" b="1" dirty="0"/>
              <a:t>место </a:t>
            </a:r>
            <a:r>
              <a:rPr lang="ru-RU" sz="2000" dirty="0"/>
              <a:t>- </a:t>
            </a:r>
            <a:r>
              <a:rPr lang="ru-RU" sz="2000" dirty="0" err="1"/>
              <a:t>Мацук</a:t>
            </a:r>
            <a:r>
              <a:rPr lang="ru-RU" sz="2000" dirty="0"/>
              <a:t> Мария, </a:t>
            </a:r>
            <a:r>
              <a:rPr lang="ru-RU" sz="2000" dirty="0" smtClean="0"/>
              <a:t>9 </a:t>
            </a:r>
            <a:r>
              <a:rPr lang="ru-RU" sz="2000" dirty="0"/>
              <a:t>лет, ”Сороки-белобоки“</a:t>
            </a:r>
            <a:br>
              <a:rPr lang="ru-RU" sz="2000" dirty="0"/>
            </a:br>
            <a:r>
              <a:rPr lang="ru-RU" sz="2000" dirty="0"/>
              <a:t>ГУО ”Детская художественная школа имени </a:t>
            </a:r>
            <a:r>
              <a:rPr lang="ru-RU" sz="2000" dirty="0" err="1"/>
              <a:t>И.Ф.Хруцкого</a:t>
            </a:r>
            <a:r>
              <a:rPr lang="ru-RU" sz="2000" dirty="0"/>
              <a:t> </a:t>
            </a:r>
            <a:r>
              <a:rPr lang="ru-RU" sz="2000" dirty="0" err="1"/>
              <a:t>г.Новополоцка</a:t>
            </a:r>
            <a:r>
              <a:rPr lang="ru-RU" sz="2000" dirty="0"/>
              <a:t>“</a:t>
            </a:r>
          </a:p>
        </p:txBody>
      </p:sp>
      <p:pic>
        <p:nvPicPr>
          <p:cNvPr id="3074" name="Picture 2" descr="D:\РАБОЧИЕ ДОКУМЕНТЫ\INSTAGRAM\2025\20.02_КОНКУРС РИСУНКА\IMG20250220115951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74" r="12832"/>
          <a:stretch/>
        </p:blipFill>
        <p:spPr bwMode="auto">
          <a:xfrm>
            <a:off x="611560" y="1159603"/>
            <a:ext cx="7992888" cy="5698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30089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64088" y="274638"/>
            <a:ext cx="3528392" cy="6250706"/>
          </a:xfrm>
        </p:spPr>
        <p:txBody>
          <a:bodyPr>
            <a:noAutofit/>
          </a:bodyPr>
          <a:lstStyle/>
          <a:p>
            <a:r>
              <a:rPr lang="ru-RU" sz="3000" b="1" dirty="0"/>
              <a:t>Возрастная группа 6-10 лет</a:t>
            </a:r>
            <a:r>
              <a:rPr lang="ru-RU" sz="3000" dirty="0"/>
              <a:t/>
            </a:r>
            <a:br>
              <a:rPr lang="ru-RU" sz="3000" dirty="0"/>
            </a:br>
            <a:r>
              <a:rPr lang="ru-RU" sz="3000" b="1" dirty="0"/>
              <a:t>3 место </a:t>
            </a:r>
            <a:r>
              <a:rPr lang="ru-RU" sz="3000" dirty="0"/>
              <a:t>- Завадская Милана, </a:t>
            </a:r>
            <a:r>
              <a:rPr lang="ru-RU" sz="3000" dirty="0" smtClean="0"/>
              <a:t/>
            </a:r>
            <a:br>
              <a:rPr lang="ru-RU" sz="3000" dirty="0" smtClean="0"/>
            </a:br>
            <a:r>
              <a:rPr lang="ru-RU" sz="3000" dirty="0" smtClean="0"/>
              <a:t>9 </a:t>
            </a:r>
            <a:r>
              <a:rPr lang="ru-RU" sz="3000" dirty="0"/>
              <a:t>лет, </a:t>
            </a:r>
            <a:r>
              <a:rPr lang="ru-RU" sz="3000" dirty="0" smtClean="0"/>
              <a:t/>
            </a:r>
            <a:br>
              <a:rPr lang="ru-RU" sz="3000" dirty="0" smtClean="0"/>
            </a:br>
            <a:r>
              <a:rPr lang="ru-RU" sz="3000" dirty="0" smtClean="0"/>
              <a:t>”</a:t>
            </a:r>
            <a:r>
              <a:rPr lang="ru-RU" sz="3000" dirty="0"/>
              <a:t>Как прекрасен этот мир“</a:t>
            </a:r>
            <a:br>
              <a:rPr lang="ru-RU" sz="3000" dirty="0"/>
            </a:br>
            <a:r>
              <a:rPr lang="ru-RU" sz="3000" dirty="0"/>
              <a:t>ГУО «Средняя школа №2 имени </a:t>
            </a:r>
            <a:r>
              <a:rPr lang="ru-RU" sz="3000" dirty="0" err="1"/>
              <a:t>Е.А.Трапезниковой</a:t>
            </a:r>
            <a:r>
              <a:rPr lang="ru-RU" sz="3000" dirty="0"/>
              <a:t> </a:t>
            </a:r>
            <a:r>
              <a:rPr lang="ru-RU" sz="3000" dirty="0" err="1"/>
              <a:t>г.Новополоцка</a:t>
            </a:r>
            <a:r>
              <a:rPr lang="ru-RU" sz="3000" dirty="0"/>
              <a:t>”</a:t>
            </a:r>
          </a:p>
        </p:txBody>
      </p:sp>
      <p:pic>
        <p:nvPicPr>
          <p:cNvPr id="4098" name="Picture 2" descr="D:\РАБОЧИЕ ДОКУМЕНТЫ\INSTAGRAM\2025\20.02_КОНКУРС РИСУНКА\IMG20250220120007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58" t="3867" r="20371" b="3210"/>
          <a:stretch/>
        </p:blipFill>
        <p:spPr bwMode="auto">
          <a:xfrm rot="5400000">
            <a:off x="-935812" y="959340"/>
            <a:ext cx="6971207" cy="5052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07319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r>
              <a:rPr lang="ru-RU" sz="2000" b="1" dirty="0"/>
              <a:t>Возрастная группа </a:t>
            </a:r>
            <a:r>
              <a:rPr lang="ru-RU" sz="2000" b="1" dirty="0" smtClean="0"/>
              <a:t>6-10 </a:t>
            </a:r>
            <a:r>
              <a:rPr lang="ru-RU" sz="2000" b="1" dirty="0"/>
              <a:t>лет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b="1" dirty="0"/>
              <a:t>3 место </a:t>
            </a:r>
            <a:r>
              <a:rPr lang="ru-RU" sz="2000" dirty="0"/>
              <a:t>- </a:t>
            </a:r>
            <a:r>
              <a:rPr lang="ru-RU" sz="2000" dirty="0" err="1"/>
              <a:t>Кузенков</a:t>
            </a:r>
            <a:r>
              <a:rPr lang="ru-RU" sz="2000" dirty="0"/>
              <a:t> Мирон, </a:t>
            </a:r>
            <a:r>
              <a:rPr lang="en-US" sz="2000" dirty="0" smtClean="0"/>
              <a:t>9</a:t>
            </a:r>
            <a:r>
              <a:rPr lang="ru-RU" sz="2000" dirty="0" smtClean="0"/>
              <a:t> </a:t>
            </a:r>
            <a:r>
              <a:rPr lang="ru-RU" sz="2000" dirty="0"/>
              <a:t>лет, ”Олени в лесу</a:t>
            </a:r>
            <a:r>
              <a:rPr lang="ru-RU" sz="2000" dirty="0" smtClean="0"/>
              <a:t>“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ГУО ”Детская художественная школа имени </a:t>
            </a:r>
            <a:r>
              <a:rPr lang="ru-RU" sz="2000" dirty="0" err="1"/>
              <a:t>И.Ф.Хруцкого</a:t>
            </a:r>
            <a:r>
              <a:rPr lang="ru-RU" sz="2000" dirty="0"/>
              <a:t> </a:t>
            </a:r>
            <a:r>
              <a:rPr lang="ru-RU" sz="2000" dirty="0" err="1"/>
              <a:t>г.Новополоцка</a:t>
            </a:r>
            <a:r>
              <a:rPr lang="ru-RU" sz="2000" dirty="0"/>
              <a:t>“</a:t>
            </a:r>
          </a:p>
        </p:txBody>
      </p:sp>
      <p:pic>
        <p:nvPicPr>
          <p:cNvPr id="5122" name="Picture 2" descr="D:\РАБОЧИЕ ДОКУМЕНТЫ\INSTAGRAM\2025\20.02_КОНКУРС РИСУНКА\IMG20250220120022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18" t="2397" r="16270" b="2623"/>
          <a:stretch/>
        </p:blipFill>
        <p:spPr bwMode="auto">
          <a:xfrm>
            <a:off x="467544" y="1124744"/>
            <a:ext cx="8200508" cy="573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25520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r>
              <a:rPr lang="ru-RU" sz="2000" b="1" dirty="0">
                <a:cs typeface="Times New Roman" panose="02020603050405020304" pitchFamily="18" charset="0"/>
              </a:rPr>
              <a:t>Возрастная группа 3-5 лет</a:t>
            </a:r>
            <a:br>
              <a:rPr lang="ru-RU" sz="2000" b="1" dirty="0">
                <a:cs typeface="Times New Roman" panose="02020603050405020304" pitchFamily="18" charset="0"/>
              </a:rPr>
            </a:br>
            <a:r>
              <a:rPr lang="ru-RU" sz="2000" b="1" dirty="0" smtClean="0">
                <a:cs typeface="Times New Roman" panose="02020603050405020304" pitchFamily="18" charset="0"/>
              </a:rPr>
              <a:t>3 </a:t>
            </a:r>
            <a:r>
              <a:rPr lang="ru-RU" sz="2000" b="1" dirty="0">
                <a:cs typeface="Times New Roman" panose="02020603050405020304" pitchFamily="18" charset="0"/>
              </a:rPr>
              <a:t>место </a:t>
            </a:r>
            <a:r>
              <a:rPr lang="ru-RU" sz="2000" dirty="0">
                <a:cs typeface="Times New Roman" panose="02020603050405020304" pitchFamily="18" charset="0"/>
              </a:rPr>
              <a:t>- Спиридонов Иван, 5 лет, </a:t>
            </a:r>
            <a:r>
              <a:rPr lang="ru-RU" sz="2000" dirty="0" smtClean="0">
                <a:cs typeface="Times New Roman" panose="02020603050405020304" pitchFamily="18" charset="0"/>
              </a:rPr>
              <a:t>”Птицы </a:t>
            </a:r>
            <a:r>
              <a:rPr lang="ru-RU" sz="2000" dirty="0">
                <a:cs typeface="Times New Roman" panose="02020603050405020304" pitchFamily="18" charset="0"/>
              </a:rPr>
              <a:t>на </a:t>
            </a:r>
            <a:r>
              <a:rPr lang="ru-RU" sz="2000" dirty="0" smtClean="0">
                <a:cs typeface="Times New Roman" panose="02020603050405020304" pitchFamily="18" charset="0"/>
              </a:rPr>
              <a:t>ветке“</a:t>
            </a:r>
            <a:r>
              <a:rPr lang="ru-RU" sz="2000" dirty="0">
                <a:cs typeface="Times New Roman" panose="02020603050405020304" pitchFamily="18" charset="0"/>
              </a:rPr>
              <a:t/>
            </a:r>
            <a:br>
              <a:rPr lang="ru-RU" sz="2000" dirty="0">
                <a:cs typeface="Times New Roman" panose="02020603050405020304" pitchFamily="18" charset="0"/>
              </a:rPr>
            </a:br>
            <a:r>
              <a:rPr lang="ru-RU" sz="2000" dirty="0">
                <a:cs typeface="Times New Roman" panose="02020603050405020304" pitchFamily="18" charset="0"/>
              </a:rPr>
              <a:t>ГУО ”Детский сад №35 </a:t>
            </a:r>
            <a:r>
              <a:rPr lang="ru-RU" sz="2000" dirty="0" err="1">
                <a:cs typeface="Times New Roman" panose="02020603050405020304" pitchFamily="18" charset="0"/>
              </a:rPr>
              <a:t>г.Новополоцка</a:t>
            </a:r>
            <a:r>
              <a:rPr lang="ru-RU" sz="2000" dirty="0">
                <a:cs typeface="Times New Roman" panose="02020603050405020304" pitchFamily="18" charset="0"/>
              </a:rPr>
              <a:t>“</a:t>
            </a:r>
            <a:endParaRPr lang="ru-RU" sz="2000" dirty="0"/>
          </a:p>
        </p:txBody>
      </p:sp>
      <p:pic>
        <p:nvPicPr>
          <p:cNvPr id="6146" name="Picture 2" descr="D:\РАБОЧИЕ ДОКУМЕНТЫ\INSTAGRAM\2025\20.02_КОНКУРС РИСУНКА\IMG20250220120053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1" t="25708" r="4613" b="14885"/>
          <a:stretch/>
        </p:blipFill>
        <p:spPr bwMode="auto">
          <a:xfrm rot="16200000">
            <a:off x="1614280" y="-111886"/>
            <a:ext cx="5699420" cy="8280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81484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322712" cy="6106690"/>
          </a:xfrm>
        </p:spPr>
        <p:txBody>
          <a:bodyPr>
            <a:noAutofit/>
          </a:bodyPr>
          <a:lstStyle/>
          <a:p>
            <a:r>
              <a:rPr lang="ru-RU" sz="3000" b="1" dirty="0">
                <a:cs typeface="Times New Roman" panose="02020603050405020304" pitchFamily="18" charset="0"/>
              </a:rPr>
              <a:t>Возрастная группа 3-5 лет</a:t>
            </a:r>
            <a:r>
              <a:rPr lang="ru-RU" sz="3000" dirty="0">
                <a:cs typeface="Times New Roman" panose="02020603050405020304" pitchFamily="18" charset="0"/>
              </a:rPr>
              <a:t/>
            </a:r>
            <a:br>
              <a:rPr lang="ru-RU" sz="3000" dirty="0">
                <a:cs typeface="Times New Roman" panose="02020603050405020304" pitchFamily="18" charset="0"/>
              </a:rPr>
            </a:br>
            <a:r>
              <a:rPr lang="ru-RU" sz="3000" b="1" dirty="0" smtClean="0">
                <a:cs typeface="Times New Roman" panose="02020603050405020304" pitchFamily="18" charset="0"/>
              </a:rPr>
              <a:t>2 </a:t>
            </a:r>
            <a:r>
              <a:rPr lang="ru-RU" sz="3000" b="1" dirty="0">
                <a:cs typeface="Times New Roman" panose="02020603050405020304" pitchFamily="18" charset="0"/>
              </a:rPr>
              <a:t>место </a:t>
            </a:r>
            <a:r>
              <a:rPr lang="ru-RU" sz="3000" dirty="0">
                <a:cs typeface="Times New Roman" panose="02020603050405020304" pitchFamily="18" charset="0"/>
              </a:rPr>
              <a:t>- </a:t>
            </a:r>
            <a:r>
              <a:rPr lang="ru-RU" sz="3000" dirty="0" err="1">
                <a:cs typeface="Times New Roman" panose="02020603050405020304" pitchFamily="18" charset="0"/>
              </a:rPr>
              <a:t>Мещерукова</a:t>
            </a:r>
            <a:r>
              <a:rPr lang="ru-RU" sz="3000" dirty="0">
                <a:cs typeface="Times New Roman" panose="02020603050405020304" pitchFamily="18" charset="0"/>
              </a:rPr>
              <a:t> Маша, 5 лет, </a:t>
            </a:r>
            <a:r>
              <a:rPr lang="ru-RU" sz="3000" dirty="0" smtClean="0">
                <a:cs typeface="Times New Roman" panose="02020603050405020304" pitchFamily="18" charset="0"/>
              </a:rPr>
              <a:t/>
            </a:r>
            <a:br>
              <a:rPr lang="ru-RU" sz="3000" dirty="0" smtClean="0">
                <a:cs typeface="Times New Roman" panose="02020603050405020304" pitchFamily="18" charset="0"/>
              </a:rPr>
            </a:br>
            <a:r>
              <a:rPr lang="ru-RU" sz="3000" dirty="0" smtClean="0">
                <a:cs typeface="Times New Roman" panose="02020603050405020304" pitchFamily="18" charset="0"/>
              </a:rPr>
              <a:t>”</a:t>
            </a:r>
            <a:r>
              <a:rPr lang="ru-RU" sz="3000" dirty="0">
                <a:cs typeface="Times New Roman" panose="02020603050405020304" pitchFamily="18" charset="0"/>
              </a:rPr>
              <a:t>Моя планета</a:t>
            </a:r>
            <a:r>
              <a:rPr lang="ru-RU" sz="3000" dirty="0" smtClean="0">
                <a:cs typeface="Times New Roman" panose="02020603050405020304" pitchFamily="18" charset="0"/>
              </a:rPr>
              <a:t>“</a:t>
            </a:r>
            <a:br>
              <a:rPr lang="ru-RU" sz="3000" dirty="0" smtClean="0">
                <a:cs typeface="Times New Roman" panose="02020603050405020304" pitchFamily="18" charset="0"/>
              </a:rPr>
            </a:br>
            <a:r>
              <a:rPr lang="ru-RU" sz="3000" dirty="0" smtClean="0">
                <a:cs typeface="Times New Roman" panose="02020603050405020304" pitchFamily="18" charset="0"/>
              </a:rPr>
              <a:t>ГУО </a:t>
            </a:r>
            <a:r>
              <a:rPr lang="ru-RU" sz="3000" dirty="0">
                <a:cs typeface="Times New Roman" panose="02020603050405020304" pitchFamily="18" charset="0"/>
              </a:rPr>
              <a:t>”Детский сад №35 </a:t>
            </a:r>
            <a:r>
              <a:rPr lang="ru-RU" sz="3000" dirty="0" err="1">
                <a:cs typeface="Times New Roman" panose="02020603050405020304" pitchFamily="18" charset="0"/>
              </a:rPr>
              <a:t>г.Новополоцка</a:t>
            </a:r>
            <a:r>
              <a:rPr lang="ru-RU" sz="3000" dirty="0">
                <a:cs typeface="Times New Roman" panose="02020603050405020304" pitchFamily="18" charset="0"/>
              </a:rPr>
              <a:t>“</a:t>
            </a:r>
            <a:endParaRPr lang="ru-RU" sz="3000" dirty="0"/>
          </a:p>
        </p:txBody>
      </p:sp>
      <p:pic>
        <p:nvPicPr>
          <p:cNvPr id="7170" name="Picture 2" descr="D:\РАБОЧИЕ ДОКУМЕНТЫ\INSTAGRAM\2025\20.02_КОНКУРС РИСУНКА\IMG20250220120105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6" t="16836" r="1877" b="22554"/>
          <a:stretch/>
        </p:blipFill>
        <p:spPr bwMode="auto">
          <a:xfrm rot="10800000">
            <a:off x="4283968" y="0"/>
            <a:ext cx="4852392" cy="6947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45871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r>
              <a:rPr lang="ru-RU" sz="2000" b="1" dirty="0">
                <a:cs typeface="Times New Roman" panose="02020603050405020304" pitchFamily="18" charset="0"/>
              </a:rPr>
              <a:t>Возрастная группа 3-5 лет</a:t>
            </a:r>
            <a:br>
              <a:rPr lang="ru-RU" sz="2000" b="1" dirty="0">
                <a:cs typeface="Times New Roman" panose="02020603050405020304" pitchFamily="18" charset="0"/>
              </a:rPr>
            </a:br>
            <a:r>
              <a:rPr lang="ru-RU" sz="2000" b="1" dirty="0">
                <a:cs typeface="Times New Roman" panose="02020603050405020304" pitchFamily="18" charset="0"/>
              </a:rPr>
              <a:t>1 </a:t>
            </a:r>
            <a:r>
              <a:rPr lang="ru-RU" sz="2000" b="1" dirty="0" smtClean="0">
                <a:cs typeface="Times New Roman" panose="02020603050405020304" pitchFamily="18" charset="0"/>
              </a:rPr>
              <a:t>место </a:t>
            </a:r>
            <a:r>
              <a:rPr lang="ru-RU" sz="2000" dirty="0" smtClean="0">
                <a:cs typeface="Times New Roman" panose="02020603050405020304" pitchFamily="18" charset="0"/>
              </a:rPr>
              <a:t>- </a:t>
            </a:r>
            <a:r>
              <a:rPr lang="ru-RU" sz="2000" dirty="0" err="1">
                <a:cs typeface="Times New Roman" panose="02020603050405020304" pitchFamily="18" charset="0"/>
              </a:rPr>
              <a:t>Кисляк</a:t>
            </a:r>
            <a:r>
              <a:rPr lang="ru-RU" sz="2000" dirty="0"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cs typeface="Times New Roman" panose="02020603050405020304" pitchFamily="18" charset="0"/>
              </a:rPr>
              <a:t>Ксения, 5 лет, ”Цветок-красавец“</a:t>
            </a:r>
            <a:br>
              <a:rPr lang="ru-RU" sz="2000" dirty="0" smtClean="0">
                <a:cs typeface="Times New Roman" panose="02020603050405020304" pitchFamily="18" charset="0"/>
              </a:rPr>
            </a:br>
            <a:r>
              <a:rPr lang="ru-RU" sz="2000" dirty="0" smtClean="0">
                <a:cs typeface="Times New Roman" panose="02020603050405020304" pitchFamily="18" charset="0"/>
              </a:rPr>
              <a:t>ГУО </a:t>
            </a:r>
            <a:r>
              <a:rPr lang="ru-RU" sz="2000" dirty="0">
                <a:cs typeface="Times New Roman" panose="02020603050405020304" pitchFamily="18" charset="0"/>
              </a:rPr>
              <a:t>”Детский сад №35 </a:t>
            </a:r>
            <a:r>
              <a:rPr lang="ru-RU" sz="2000" dirty="0" err="1">
                <a:cs typeface="Times New Roman" panose="02020603050405020304" pitchFamily="18" charset="0"/>
              </a:rPr>
              <a:t>г.Новополоцка</a:t>
            </a:r>
            <a:r>
              <a:rPr lang="ru-RU" sz="2000" dirty="0">
                <a:cs typeface="Times New Roman" panose="02020603050405020304" pitchFamily="18" charset="0"/>
              </a:rPr>
              <a:t>“</a:t>
            </a:r>
          </a:p>
        </p:txBody>
      </p:sp>
      <p:pic>
        <p:nvPicPr>
          <p:cNvPr id="8194" name="Picture 2" descr="D:\РАБОЧИЕ ДОКУМЕНТЫ\INSTAGRAM\2025\20.02_КОНКУРС РИСУНКА\IMG20250220120116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81" r="699" b="14404"/>
          <a:stretch/>
        </p:blipFill>
        <p:spPr bwMode="auto">
          <a:xfrm rot="16200000">
            <a:off x="1708753" y="-4429"/>
            <a:ext cx="5693228" cy="8031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855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34888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8000" b="1" i="1" dirty="0" smtClean="0">
                <a:cs typeface="Times New Roman" panose="02020603050405020304" pitchFamily="18" charset="0"/>
              </a:rPr>
              <a:t>ИТОГИ</a:t>
            </a:r>
            <a:r>
              <a:rPr lang="en-US" b="1" i="1" dirty="0" smtClean="0">
                <a:cs typeface="Times New Roman" panose="02020603050405020304" pitchFamily="18" charset="0"/>
              </a:rPr>
              <a:t/>
            </a:r>
            <a:br>
              <a:rPr lang="en-US" b="1" i="1" dirty="0" smtClean="0">
                <a:cs typeface="Times New Roman" panose="02020603050405020304" pitchFamily="18" charset="0"/>
              </a:rPr>
            </a:br>
            <a:r>
              <a:rPr lang="ru-RU" sz="5300" b="1" i="1" dirty="0" smtClean="0">
                <a:cs typeface="Times New Roman" panose="02020603050405020304" pitchFamily="18" charset="0"/>
              </a:rPr>
              <a:t>I этапа республиканского </a:t>
            </a:r>
            <a:r>
              <a:rPr lang="ru-RU" sz="5300" b="1" i="1" dirty="0">
                <a:cs typeface="Times New Roman" panose="02020603050405020304" pitchFamily="18" charset="0"/>
              </a:rPr>
              <a:t>конкурса на лучший детский </a:t>
            </a:r>
            <a:r>
              <a:rPr lang="ru-RU" sz="5300" b="1" i="1" dirty="0" smtClean="0">
                <a:cs typeface="Times New Roman" panose="02020603050405020304" pitchFamily="18" charset="0"/>
              </a:rPr>
              <a:t>рисунок на </a:t>
            </a:r>
            <a:r>
              <a:rPr lang="ru-RU" sz="5300" b="1" i="1" dirty="0">
                <a:cs typeface="Times New Roman" panose="02020603050405020304" pitchFamily="18" charset="0"/>
              </a:rPr>
              <a:t>экологическую тематику 2025 </a:t>
            </a:r>
            <a:r>
              <a:rPr lang="ru-RU" sz="5300" b="1" i="1" dirty="0" smtClean="0">
                <a:cs typeface="Times New Roman" panose="02020603050405020304" pitchFamily="18" charset="0"/>
              </a:rPr>
              <a:t>года</a:t>
            </a:r>
            <a:endParaRPr lang="ru-RU" sz="5300" b="1" i="1" dirty="0"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9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472</TotalTime>
  <Words>33</Words>
  <Application>Microsoft Office PowerPoint</Application>
  <PresentationFormat>Экран (4:3)</PresentationFormat>
  <Paragraphs>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Возрастная группа 6-10 лет 1 место - Островская Елена,  6 лет,  ”Коралловый риф“ ГУО ”Детская художественная школа имени И.Ф.Хруцкого г.Новополоцка“</vt:lpstr>
      <vt:lpstr>Возрастная группа 6-10 лет 2 место - Пищулёнок Павел, 8 лет, ”Весёлый дворник“ ГУО ”Детская художественная школа имени И.Ф.Хруцкого г.Новополоцка“</vt:lpstr>
      <vt:lpstr>Возрастная группа 6-10 лет 2 место - Мацук Мария, 9 лет, ”Сороки-белобоки“ ГУО ”Детская художественная школа имени И.Ф.Хруцкого г.Новополоцка“</vt:lpstr>
      <vt:lpstr>Возрастная группа 6-10 лет 3 место - Завадская Милана,  9 лет,  ”Как прекрасен этот мир“ ГУО «Средняя школа №2 имени Е.А.Трапезниковой г.Новополоцка”</vt:lpstr>
      <vt:lpstr>Возрастная группа 6-10 лет 3 место - Кузенков Мирон, 9 лет, ”Олени в лесу“ ГУО ”Детская художественная школа имени И.Ф.Хруцкого г.Новополоцка“</vt:lpstr>
      <vt:lpstr>Возрастная группа 3-5 лет 3 место - Спиридонов Иван, 5 лет, ”Птицы на ветке“ ГУО ”Детский сад №35 г.Новополоцка“</vt:lpstr>
      <vt:lpstr>Возрастная группа 3-5 лет 2 место - Мещерукова Маша, 5 лет,  ”Моя планета“ ГУО ”Детский сад №35 г.Новополоцка“</vt:lpstr>
      <vt:lpstr>Возрастная группа 3-5 лет 1 место - Кисляк Ксения, 5 лет, ”Цветок-красавец“ ГУО ”Детский сад №35 г.Новополоцка“</vt:lpstr>
      <vt:lpstr>ИТОГИ I этапа республиканского конкурса на лучший детский рисунок на экологическую тематику 2025 года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RePack by Diakov</cp:lastModifiedBy>
  <cp:revision>13</cp:revision>
  <dcterms:created xsi:type="dcterms:W3CDTF">2025-02-24T06:27:41Z</dcterms:created>
  <dcterms:modified xsi:type="dcterms:W3CDTF">2025-02-26T13:44:56Z</dcterms:modified>
</cp:coreProperties>
</file>